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6" r:id="rId21"/>
    <p:sldId id="274" r:id="rId22"/>
    <p:sldId id="277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4E0EC8-76AD-717F-FBB7-6557A012D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B0950C0-4647-0FC0-FF5B-227C3FA15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90319C3-E158-80A0-7EB8-E594A7BE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3AEFB55-69BE-157F-9D91-74553F0A9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6AC1519-3FBB-2FD7-88A8-E38ABF6B5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790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B26E4D-9DC7-1313-8452-D8C891F9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BFF72C3-47B1-212C-7A23-34107BD7E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AA4D59-F2DF-CF4B-FB75-16C6B6BE9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FD9191-FEF3-4889-0281-53B01FCB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2EFCB2-E5E6-5A8E-16A2-21684A818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842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9598B3-1269-6380-0A08-E2FB68CCC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0AB2710-3B62-85D6-F832-D80B53E83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CA178A9-CA55-48FE-FA4F-10A7E6AB5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941C7A0-9749-4BF0-8CA7-63A7B544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33FB81E-48C9-D96B-0654-86F076A7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049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3B7023-DAEE-6D45-1575-3D00122D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3A5C3A7-91FB-53F8-C8FB-72742CFE4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06BF87D-8F8A-D459-76B2-2D37A2C88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BD835DD-039C-1D26-4A6C-75CBE685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060253A-3620-329E-0CAB-D5FE477AC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14ECA74-14B1-320A-4667-2A49ADB2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925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61BBF2-1306-4031-9E36-117E31379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BBEEF56-5C8E-2CBC-FE95-B3C8B596C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14D89B7-C4FD-3B9C-7CFA-514AAF7E2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86AA7F5-10C2-5742-0907-DE6D23D8A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1F27BC8B-B76B-C10B-A4EF-34D5FEABE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99CFCE45-3DF0-53B6-EDD0-03EC3C69E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59860150-0CA1-C467-CE15-2C4ADDED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AD61CAB3-3948-2A0F-D8F2-2E4A119D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485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965E4E-2E0D-4CAC-676A-44E43DFA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49D08900-D102-B9D0-AE0E-6DDEDFA89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CFACAE3-32D3-C3D9-EB58-E961B3107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A0B171E-9607-F935-F643-73518390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750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E531DF4-E035-32E2-B269-D3B5E5BD0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A5860F0-5D89-8F20-FD39-FF1B593A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728C91A-74D8-BCD3-8082-D47818A6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468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B67932-B1A9-90F5-10FC-84082A724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6ED8831-FF6C-F157-C58C-551543B7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EC47643-14DB-C110-7A65-5E790241D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3C88C8D-F8D0-98FF-C0B2-EBF6DD6BC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D426877-3AD2-2959-450F-CF87B59D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6878D5D-56FF-A9FC-F02E-FAA12CDF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289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222530-4E40-6EFC-6751-12B51E8E5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FA5B3D5-DFCF-4DB7-860E-0E5E7B3C7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AB2CD6A-8268-EFB1-9C77-F91F62B40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90013FD-62DB-241C-D1BE-8B07F02E6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6514935-AD07-3774-9215-0B46360F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F2D8EAC-7A96-288C-0B3A-D4336986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756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E79FA4-2139-9E7C-C345-176F3255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F6F325F-D589-26BE-B7D1-A24024F88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378D528-E429-8ACE-65F6-E8820F298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37EEFAC-6070-A708-2DE6-64BFB80B4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0F3908A-939E-9E5C-0B92-0B7F76A9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2349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6FB88CB-24BF-6966-8F19-520BC6FE8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26F2C88-7EBC-A719-8698-33FBFFBFD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AEDA36C-BD27-4211-75CA-A6B87F0AA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87137F-C259-28B5-3589-EF3E1A55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447EB75-D9A0-CB3A-FF38-4235608A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2317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8809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8851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917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4532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1746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823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0632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0186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4160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388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289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1CA7670-CE26-9493-9BA7-35478F05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D6FF4B-0A0F-3182-5E25-5EB6618F7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76055C4-DE10-E216-77FA-5EBB84D09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539285-A0E8-4FC8-87E1-CEFE6C10DF06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B9B9347-A24F-4EA0-E70F-FE6E5C6DF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CC379F0-D805-6393-2C9C-AC7CDCF80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522681-0635-4469-8BD2-1F7F6AFFA6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533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04687-EF98-4CAA-BFA4-15C31CAB92E9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2E37-B422-4209-8F2D-3743CACED0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776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2tJtiOZ0s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18417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F9B73354-1F48-4EE5-8852-01053396DDA5}"/>
              </a:ext>
            </a:extLst>
          </p:cNvPr>
          <p:cNvSpPr/>
          <p:nvPr/>
        </p:nvSpPr>
        <p:spPr>
          <a:xfrm>
            <a:off x="1498724" y="2239954"/>
            <a:ext cx="974454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Fb Riflex" panose="02020503050405020304" pitchFamily="18" charset="-79"/>
                <a:ea typeface="+mn-ea"/>
                <a:cs typeface="Fb Riflex" panose="02020503050405020304" pitchFamily="18" charset="-79"/>
              </a:rPr>
              <a:t>שיעור פתיחה למרתון חזק ונתחזק </a:t>
            </a:r>
            <a:r>
              <a:rPr kumimoji="0" lang="he-IL" sz="6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Fb Riflex" panose="02020503050405020304" pitchFamily="18" charset="-79"/>
                <a:ea typeface="+mn-ea"/>
                <a:cs typeface="Fb Riflex" panose="02020503050405020304" pitchFamily="18" charset="-79"/>
              </a:rPr>
              <a:t>התשפ"ד</a:t>
            </a:r>
            <a:endParaRPr kumimoji="0" lang="he-IL" sz="60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>
                <a:innerShdw blurRad="177800">
                  <a:srgbClr val="A5A5A5">
                    <a:lumMod val="50000"/>
                  </a:srgbClr>
                </a:innerShdw>
              </a:effectLst>
              <a:uLnTx/>
              <a:uFillTx/>
              <a:latin typeface="Fb Riflex" panose="02020503050405020304" pitchFamily="18" charset="-79"/>
              <a:ea typeface="+mn-ea"/>
              <a:cs typeface="Fb Riflex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2622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מציין מיקום תוכן 4" descr="תמונה שמכילה פני אדם, אדם, לבוש, איש&#10;&#10;התיאור נוצר באופן אוטומטי">
            <a:extLst>
              <a:ext uri="{FF2B5EF4-FFF2-40B4-BE49-F238E27FC236}">
                <a16:creationId xmlns:a16="http://schemas.microsoft.com/office/drawing/2014/main" id="{D649276D-D1BE-233C-7864-169041B52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לחצן פעולה: קדימה או הבא 5">
            <a:hlinkClick r:id="rId3" highlightClick="1"/>
            <a:extLst>
              <a:ext uri="{FF2B5EF4-FFF2-40B4-BE49-F238E27FC236}">
                <a16:creationId xmlns:a16="http://schemas.microsoft.com/office/drawing/2014/main" id="{598BB809-013F-2F26-8163-0F3063BE4C66}"/>
              </a:ext>
            </a:extLst>
          </p:cNvPr>
          <p:cNvSpPr/>
          <p:nvPr/>
        </p:nvSpPr>
        <p:spPr>
          <a:xfrm>
            <a:off x="228600" y="137160"/>
            <a:ext cx="2114550" cy="1954530"/>
          </a:xfrm>
          <a:prstGeom prst="actionButtonForwardNex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31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DBA202-8E97-2216-F6B1-9D52AFEE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cs typeface="+mn-cs"/>
              </a:rPr>
              <a:t>אלו ערכים אפשר ללמוד ממה שראינו בסרטון?</a:t>
            </a:r>
          </a:p>
        </p:txBody>
      </p:sp>
      <p:sp>
        <p:nvSpPr>
          <p:cNvPr id="4" name="פיצוץ : 14 נקודות 3">
            <a:extLst>
              <a:ext uri="{FF2B5EF4-FFF2-40B4-BE49-F238E27FC236}">
                <a16:creationId xmlns:a16="http://schemas.microsoft.com/office/drawing/2014/main" id="{E68F0331-0B68-C826-4376-38CB08AAC951}"/>
              </a:ext>
            </a:extLst>
          </p:cNvPr>
          <p:cNvSpPr/>
          <p:nvPr/>
        </p:nvSpPr>
        <p:spPr>
          <a:xfrm>
            <a:off x="235268" y="1738849"/>
            <a:ext cx="3131820" cy="251460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חסד</a:t>
            </a:r>
          </a:p>
        </p:txBody>
      </p:sp>
      <p:sp>
        <p:nvSpPr>
          <p:cNvPr id="5" name="פיצוץ : 14 נקודות 4">
            <a:extLst>
              <a:ext uri="{FF2B5EF4-FFF2-40B4-BE49-F238E27FC236}">
                <a16:creationId xmlns:a16="http://schemas.microsoft.com/office/drawing/2014/main" id="{7D911340-E161-B7E8-D553-1DDCD36659B1}"/>
              </a:ext>
            </a:extLst>
          </p:cNvPr>
          <p:cNvSpPr/>
          <p:nvPr/>
        </p:nvSpPr>
        <p:spPr>
          <a:xfrm>
            <a:off x="428625" y="4120752"/>
            <a:ext cx="3337560" cy="251460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חברות</a:t>
            </a:r>
          </a:p>
        </p:txBody>
      </p:sp>
      <p:sp>
        <p:nvSpPr>
          <p:cNvPr id="6" name="פיצוץ : 14 נקודות 5">
            <a:extLst>
              <a:ext uri="{FF2B5EF4-FFF2-40B4-BE49-F238E27FC236}">
                <a16:creationId xmlns:a16="http://schemas.microsoft.com/office/drawing/2014/main" id="{97F0B46C-A2C1-F633-D44C-9318D8FF52CE}"/>
              </a:ext>
            </a:extLst>
          </p:cNvPr>
          <p:cNvSpPr/>
          <p:nvPr/>
        </p:nvSpPr>
        <p:spPr>
          <a:xfrm rot="21122258">
            <a:off x="6804822" y="1326819"/>
            <a:ext cx="3387090" cy="2664142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שמחה</a:t>
            </a:r>
          </a:p>
        </p:txBody>
      </p:sp>
      <p:sp>
        <p:nvSpPr>
          <p:cNvPr id="7" name="פיצוץ : 14 נקודות 6">
            <a:extLst>
              <a:ext uri="{FF2B5EF4-FFF2-40B4-BE49-F238E27FC236}">
                <a16:creationId xmlns:a16="http://schemas.microsoft.com/office/drawing/2014/main" id="{96F6ED91-1A33-5882-CEBC-92BC357BD37B}"/>
              </a:ext>
            </a:extLst>
          </p:cNvPr>
          <p:cNvSpPr/>
          <p:nvPr/>
        </p:nvSpPr>
        <p:spPr>
          <a:xfrm>
            <a:off x="3170397" y="1520815"/>
            <a:ext cx="3703320" cy="276981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השקעה</a:t>
            </a:r>
          </a:p>
        </p:txBody>
      </p:sp>
      <p:sp>
        <p:nvSpPr>
          <p:cNvPr id="8" name="פיצוץ : 14 נקודות 7">
            <a:extLst>
              <a:ext uri="{FF2B5EF4-FFF2-40B4-BE49-F238E27FC236}">
                <a16:creationId xmlns:a16="http://schemas.microsoft.com/office/drawing/2014/main" id="{D548B180-AF03-F500-EB23-ABAEAB176082}"/>
              </a:ext>
            </a:extLst>
          </p:cNvPr>
          <p:cNvSpPr/>
          <p:nvPr/>
        </p:nvSpPr>
        <p:spPr>
          <a:xfrm rot="21343809">
            <a:off x="9173339" y="2631611"/>
            <a:ext cx="3131820" cy="251460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אהבה</a:t>
            </a:r>
          </a:p>
        </p:txBody>
      </p:sp>
      <p:sp>
        <p:nvSpPr>
          <p:cNvPr id="9" name="פיצוץ : 14 נקודות 8">
            <a:extLst>
              <a:ext uri="{FF2B5EF4-FFF2-40B4-BE49-F238E27FC236}">
                <a16:creationId xmlns:a16="http://schemas.microsoft.com/office/drawing/2014/main" id="{84AFDE80-D1ED-E89C-2276-8E1363F1C579}"/>
              </a:ext>
            </a:extLst>
          </p:cNvPr>
          <p:cNvSpPr/>
          <p:nvPr/>
        </p:nvSpPr>
        <p:spPr>
          <a:xfrm rot="20951449">
            <a:off x="3515441" y="3892974"/>
            <a:ext cx="3737610" cy="2664142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מסירות</a:t>
            </a:r>
          </a:p>
        </p:txBody>
      </p:sp>
      <p:sp>
        <p:nvSpPr>
          <p:cNvPr id="10" name="פיצוץ : 14 נקודות 9">
            <a:extLst>
              <a:ext uri="{FF2B5EF4-FFF2-40B4-BE49-F238E27FC236}">
                <a16:creationId xmlns:a16="http://schemas.microsoft.com/office/drawing/2014/main" id="{E9D5D26F-CD6B-3CFA-4F82-908E5442D608}"/>
              </a:ext>
            </a:extLst>
          </p:cNvPr>
          <p:cNvSpPr/>
          <p:nvPr/>
        </p:nvSpPr>
        <p:spPr>
          <a:xfrm rot="2304228">
            <a:off x="6909099" y="4544611"/>
            <a:ext cx="3230605" cy="2416644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לימוד תורה</a:t>
            </a:r>
          </a:p>
        </p:txBody>
      </p:sp>
    </p:spTree>
    <p:extLst>
      <p:ext uri="{BB962C8B-B14F-4D97-AF65-F5344CB8AC3E}">
        <p14:creationId xmlns:p14="http://schemas.microsoft.com/office/powerpoint/2010/main" val="381406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תמונה 4" descr="תמונה שמכילה פני אדם, אומנות קליפיפם, לבוש, סרט מצויר&#10;&#10;התיאור נוצר באופן אוטומטי">
            <a:extLst>
              <a:ext uri="{FF2B5EF4-FFF2-40B4-BE49-F238E27FC236}">
                <a16:creationId xmlns:a16="http://schemas.microsoft.com/office/drawing/2014/main" id="{561F8F2A-4664-7345-1339-0EC7717F1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52" y="643467"/>
            <a:ext cx="9132895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6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461592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>
                <a:solidFill>
                  <a:schemeClr val="tx1"/>
                </a:solidFill>
              </a:rPr>
              <a:t>בן 30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827770" y="478215"/>
            <a:ext cx="3200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בן כמה אתה?</a:t>
            </a:r>
          </a:p>
        </p:txBody>
      </p:sp>
    </p:spTree>
    <p:extLst>
      <p:ext uri="{BB962C8B-B14F-4D97-AF65-F5344CB8AC3E}">
        <p14:creationId xmlns:p14="http://schemas.microsoft.com/office/powerpoint/2010/main" val="41575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461592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יש לי עסק של דפוס. אנחנו מעצבים ומדפיסים ספרים, שלטים הזמנות וכדו'.  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446770" y="478215"/>
            <a:ext cx="3581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במה אתה עובד?</a:t>
            </a:r>
          </a:p>
        </p:txBody>
      </p:sp>
    </p:spTree>
    <p:extLst>
      <p:ext uri="{BB962C8B-B14F-4D97-AF65-F5344CB8AC3E}">
        <p14:creationId xmlns:p14="http://schemas.microsoft.com/office/powerpoint/2010/main" val="152945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461592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800" dirty="0">
                <a:solidFill>
                  <a:schemeClr val="tx1"/>
                </a:solidFill>
              </a:rPr>
              <a:t>כן, כן. אני מקדיש לכך לא מעט זמן. בכל בוקר אני מגיע מוקדם לשיעור יומי בבית הכנסת, וגם בין מנחה לערבית יש לימוד שאני משתתף בו.  </a:t>
            </a:r>
            <a:r>
              <a:rPr lang="he-IL" dirty="0"/>
              <a:t>לפני התפילה.</a:t>
            </a:r>
            <a:endParaRPr lang="he-IL" sz="3600" dirty="0">
              <a:solidFill>
                <a:schemeClr val="tx1"/>
              </a:solidFill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446770" y="478215"/>
            <a:ext cx="3581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רצינו לשאול אותך, האם אתה לומד תורה?</a:t>
            </a:r>
          </a:p>
        </p:txBody>
      </p:sp>
    </p:spTree>
    <p:extLst>
      <p:ext uri="{BB962C8B-B14F-4D97-AF65-F5344CB8AC3E}">
        <p14:creationId xmlns:p14="http://schemas.microsoft.com/office/powerpoint/2010/main" val="122622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531870" y="274320"/>
            <a:ext cx="5109210" cy="4697729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כבר למדנו את כל הספרים בתורה ובנביא. כעת אנחנו לומדים משניות לפי סדר, והגענו למסכת ראש השנה 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446770" y="478215"/>
            <a:ext cx="3581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אלו ספרים למדת בשיעורים האלו?</a:t>
            </a:r>
          </a:p>
        </p:txBody>
      </p:sp>
    </p:spTree>
    <p:extLst>
      <p:ext uri="{BB962C8B-B14F-4D97-AF65-F5344CB8AC3E}">
        <p14:creationId xmlns:p14="http://schemas.microsoft.com/office/powerpoint/2010/main" val="13345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531870" y="274320"/>
            <a:ext cx="5109210" cy="4697729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האמת, שזה בכלל לא קל לי. אני מתאמץ מאד, גם בלימוד עצמו, וגם להתמיד. 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446770" y="478215"/>
            <a:ext cx="3581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תגיד, אתה אוהב ללמוד?</a:t>
            </a:r>
          </a:p>
        </p:txBody>
      </p:sp>
    </p:spTree>
    <p:extLst>
      <p:ext uri="{BB962C8B-B14F-4D97-AF65-F5344CB8AC3E}">
        <p14:creationId xmlns:p14="http://schemas.microsoft.com/office/powerpoint/2010/main" val="407046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ארנון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240757-8F01-E72A-7DE0-94C6ACD89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392434" y="4816449"/>
            <a:ext cx="1406601" cy="1918547"/>
          </a:xfrm>
          <a:prstGeom prst="rect">
            <a:avLst/>
          </a:prstGeom>
          <a:noFill/>
        </p:spPr>
      </p:pic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531870" y="274320"/>
            <a:ext cx="5109210" cy="4697729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אני יודע שזה חשוב, וגם להורים שלי היה חשוב מאד שאני אלמד תורה. אני מאד אוהב אותם וחשוב לי לשמח אותם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446770" y="478215"/>
            <a:ext cx="3581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אז מה גורם לך ללמוד?</a:t>
            </a:r>
          </a:p>
        </p:txBody>
      </p:sp>
    </p:spTree>
    <p:extLst>
      <p:ext uri="{BB962C8B-B14F-4D97-AF65-F5344CB8AC3E}">
        <p14:creationId xmlns:p14="http://schemas.microsoft.com/office/powerpoint/2010/main" val="331796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דינה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461592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>
                <a:solidFill>
                  <a:schemeClr val="tx1"/>
                </a:solidFill>
              </a:rPr>
              <a:t>בת 52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D916C9B-FBCF-E683-0375-FBE396B54763}"/>
              </a:ext>
            </a:extLst>
          </p:cNvPr>
          <p:cNvSpPr txBox="1"/>
          <p:nvPr/>
        </p:nvSpPr>
        <p:spPr>
          <a:xfrm>
            <a:off x="8827770" y="478215"/>
            <a:ext cx="3200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בת כמה אתה?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EEA1788-825A-45F6-B0C8-5B259556D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134" y="4972049"/>
            <a:ext cx="1293865" cy="182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7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דינה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461592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</a:rPr>
              <a:t>אני עובדת במעבדה בחברת תרופות, שם אנחנו בודקים את התרופות החדשות לפני שמגישים אותם לאישור.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EEA1788-825A-45F6-B0C8-5B259556D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134" y="4972049"/>
            <a:ext cx="1293865" cy="1825314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70AC1B4-1E22-F065-142A-E45E65920396}"/>
              </a:ext>
            </a:extLst>
          </p:cNvPr>
          <p:cNvSpPr txBox="1"/>
          <p:nvPr/>
        </p:nvSpPr>
        <p:spPr>
          <a:xfrm>
            <a:off x="8446770" y="478215"/>
            <a:ext cx="3581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במה את עובדת?</a:t>
            </a:r>
          </a:p>
        </p:txBody>
      </p:sp>
    </p:spTree>
    <p:extLst>
      <p:ext uri="{BB962C8B-B14F-4D97-AF65-F5344CB8AC3E}">
        <p14:creationId xmlns:p14="http://schemas.microsoft.com/office/powerpoint/2010/main" val="3178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דינה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392434" y="60637"/>
            <a:ext cx="5977890" cy="4911412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</a:rPr>
              <a:t>איזו שאלה? ברור.  אין לי הרבה זמן בגלל העבודה והילדים, אבל פעמיים בשבוע, אחד מהם בדרך כלל בשבת, אני פותחת ספר ולומדת פרק, או שאני שומעת שיעור קצר.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EEA1788-825A-45F6-B0C8-5B259556D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134" y="4972049"/>
            <a:ext cx="1293865" cy="18253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EDB5AA00-56D2-7B2B-9484-1372E1CF3F6B}"/>
              </a:ext>
            </a:extLst>
          </p:cNvPr>
          <p:cNvSpPr txBox="1"/>
          <p:nvPr/>
        </p:nvSpPr>
        <p:spPr>
          <a:xfrm>
            <a:off x="8446770" y="478215"/>
            <a:ext cx="3581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רצינו לשאול אותך, האם את לומדת תורה?</a:t>
            </a:r>
          </a:p>
        </p:txBody>
      </p:sp>
    </p:spTree>
    <p:extLst>
      <p:ext uri="{BB962C8B-B14F-4D97-AF65-F5344CB8AC3E}">
        <p14:creationId xmlns:p14="http://schemas.microsoft.com/office/powerpoint/2010/main" val="74601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דינה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500761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</a:rPr>
              <a:t>אני לא חושבת שלמדתי ספר מסוים מההתחלה ועד הסוף, אבל למדתי הרבה פרקים בחומשים, ושמעתי שיעורים בכל מיני נושאים.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EEA1788-825A-45F6-B0C8-5B259556D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134" y="4972049"/>
            <a:ext cx="1293865" cy="1825314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66736D8-3417-4016-A031-1F3D12A4EE3D}"/>
              </a:ext>
            </a:extLst>
          </p:cNvPr>
          <p:cNvSpPr txBox="1"/>
          <p:nvPr/>
        </p:nvSpPr>
        <p:spPr>
          <a:xfrm>
            <a:off x="8446770" y="478215"/>
            <a:ext cx="3581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אלו ספרים הספקת ללמוד?</a:t>
            </a:r>
          </a:p>
        </p:txBody>
      </p:sp>
    </p:spTree>
    <p:extLst>
      <p:ext uri="{BB962C8B-B14F-4D97-AF65-F5344CB8AC3E}">
        <p14:creationId xmlns:p14="http://schemas.microsoft.com/office/powerpoint/2010/main" val="196728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09AC61E-AA61-9242-0F56-029998E54193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3600" b="1" dirty="0">
                <a:solidFill>
                  <a:srgbClr val="FFFFFF"/>
                </a:solidFill>
                <a:latin typeface="+mj-lt"/>
                <a:ea typeface="+mj-ea"/>
              </a:rPr>
              <a:t>ראיון עם דינה</a:t>
            </a:r>
            <a:endParaRPr lang="en-US" sz="3600" b="1" kern="1200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B3306302-8A0D-88AC-0E6A-63A3763765E4}"/>
              </a:ext>
            </a:extLst>
          </p:cNvPr>
          <p:cNvSpPr/>
          <p:nvPr/>
        </p:nvSpPr>
        <p:spPr>
          <a:xfrm>
            <a:off x="3679184" y="326152"/>
            <a:ext cx="5007616" cy="46458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</a:rPr>
              <a:t>ממש! ממש. בכל פעם שאני פותחת ספר, או שומעת שיעור, אני מאד נהנית. זה ממש גורם לי שמחה. 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EEA1788-825A-45F6-B0C8-5B259556D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134" y="4972049"/>
            <a:ext cx="1293865" cy="18253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21AD426-C12C-5EF5-0AB2-BB36DE6C4421}"/>
              </a:ext>
            </a:extLst>
          </p:cNvPr>
          <p:cNvSpPr txBox="1"/>
          <p:nvPr/>
        </p:nvSpPr>
        <p:spPr>
          <a:xfrm>
            <a:off x="8446770" y="478215"/>
            <a:ext cx="3581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ש: תגידי, את אוהבת ללמוד?</a:t>
            </a:r>
          </a:p>
        </p:txBody>
      </p:sp>
    </p:spTree>
    <p:extLst>
      <p:ext uri="{BB962C8B-B14F-4D97-AF65-F5344CB8AC3E}">
        <p14:creationId xmlns:p14="http://schemas.microsoft.com/office/powerpoint/2010/main" val="48484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6B7BEB20-0469-8B27-3B9E-D056AB417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6" y="1395045"/>
            <a:ext cx="8599708" cy="44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1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6B7BEB20-0469-8B27-3B9E-D056AB417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6" y="1395045"/>
            <a:ext cx="8599708" cy="4457166"/>
          </a:xfrm>
          <a:prstGeom prst="rect">
            <a:avLst/>
          </a:prstGeom>
        </p:spPr>
      </p:pic>
      <p:sp>
        <p:nvSpPr>
          <p:cNvPr id="2" name="אליפסה 1">
            <a:extLst>
              <a:ext uri="{FF2B5EF4-FFF2-40B4-BE49-F238E27FC236}">
                <a16:creationId xmlns:a16="http://schemas.microsoft.com/office/drawing/2014/main" id="{515FA463-42AF-42BB-0DFE-74E6867F659A}"/>
              </a:ext>
            </a:extLst>
          </p:cNvPr>
          <p:cNvSpPr/>
          <p:nvPr/>
        </p:nvSpPr>
        <p:spPr>
          <a:xfrm>
            <a:off x="8898871" y="440707"/>
            <a:ext cx="2354580" cy="208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/>
              <a:t>מעט</a:t>
            </a:r>
          </a:p>
        </p:txBody>
      </p:sp>
      <p:sp>
        <p:nvSpPr>
          <p:cNvPr id="3" name="אליפסה 2">
            <a:extLst>
              <a:ext uri="{FF2B5EF4-FFF2-40B4-BE49-F238E27FC236}">
                <a16:creationId xmlns:a16="http://schemas.microsoft.com/office/drawing/2014/main" id="{88DB5AFF-A8CE-9677-D1E8-236A5AF2CDAC}"/>
              </a:ext>
            </a:extLst>
          </p:cNvPr>
          <p:cNvSpPr/>
          <p:nvPr/>
        </p:nvSpPr>
        <p:spPr>
          <a:xfrm>
            <a:off x="493380" y="308610"/>
            <a:ext cx="2354580" cy="208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/>
              <a:t>הרבה</a:t>
            </a:r>
          </a:p>
        </p:txBody>
      </p:sp>
    </p:spTree>
    <p:extLst>
      <p:ext uri="{BB962C8B-B14F-4D97-AF65-F5344CB8AC3E}">
        <p14:creationId xmlns:p14="http://schemas.microsoft.com/office/powerpoint/2010/main" val="290804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6B7BEB20-0469-8B27-3B9E-D056AB417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6" y="1395045"/>
            <a:ext cx="8599708" cy="4457166"/>
          </a:xfrm>
          <a:prstGeom prst="rect">
            <a:avLst/>
          </a:prstGeom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95073D6B-B29D-0F00-390A-4498116BA00B}"/>
              </a:ext>
            </a:extLst>
          </p:cNvPr>
          <p:cNvSpPr/>
          <p:nvPr/>
        </p:nvSpPr>
        <p:spPr>
          <a:xfrm>
            <a:off x="493380" y="4092391"/>
            <a:ext cx="2354580" cy="208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/>
              <a:t>יגיעה</a:t>
            </a:r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E18745CD-3E36-4018-7651-68AAB726D367}"/>
              </a:ext>
            </a:extLst>
          </p:cNvPr>
          <p:cNvSpPr/>
          <p:nvPr/>
        </p:nvSpPr>
        <p:spPr>
          <a:xfrm>
            <a:off x="9088929" y="4035241"/>
            <a:ext cx="2354580" cy="208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/>
              <a:t>שמחה</a:t>
            </a:r>
          </a:p>
        </p:txBody>
      </p:sp>
    </p:spTree>
    <p:extLst>
      <p:ext uri="{BB962C8B-B14F-4D97-AF65-F5344CB8AC3E}">
        <p14:creationId xmlns:p14="http://schemas.microsoft.com/office/powerpoint/2010/main" val="358599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0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0" name="Freeform: Shape 1032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Free PNG HD Smiley Face Thumbs Up - PlusPNG | Free emoji, Smiley, Emoji  birthday">
            <a:extLst>
              <a:ext uri="{FF2B5EF4-FFF2-40B4-BE49-F238E27FC236}">
                <a16:creationId xmlns:a16="http://schemas.microsoft.com/office/drawing/2014/main" id="{72E0DDD4-4912-673D-2B42-40F41626F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8" r="1" b="7519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Freeform: Shape 1034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7E492F4-1646-B506-37DB-73763DC217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" r="2470" b="3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511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מציין מיקום תוכן 3" descr="תמונה שמכילה לבוש, הנעלה, ציור, אדם&#10;&#10;התיאור נוצר באופן אוטומטי">
            <a:extLst>
              <a:ext uri="{FF2B5EF4-FFF2-40B4-BE49-F238E27FC236}">
                <a16:creationId xmlns:a16="http://schemas.microsoft.com/office/drawing/2014/main" id="{5A8E3B53-2E15-1F95-805B-E76CD8FAF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1" y="643467"/>
            <a:ext cx="4178297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2503CBD-1C5E-6FDE-0413-E735B6DD8038}"/>
              </a:ext>
            </a:extLst>
          </p:cNvPr>
          <p:cNvSpPr txBox="1"/>
          <p:nvPr/>
        </p:nvSpPr>
        <p:spPr>
          <a:xfrm>
            <a:off x="1308879" y="1856317"/>
            <a:ext cx="24003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/>
              <a:t>מה משמח אותי?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4C695FD-E3E3-C3DC-EA07-04AF746350B9}"/>
              </a:ext>
            </a:extLst>
          </p:cNvPr>
          <p:cNvSpPr txBox="1"/>
          <p:nvPr/>
        </p:nvSpPr>
        <p:spPr>
          <a:xfrm>
            <a:off x="8723600" y="2179020"/>
            <a:ext cx="2697973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/>
              <a:t>מה אני אוהב/ת?</a:t>
            </a:r>
          </a:p>
        </p:txBody>
      </p:sp>
    </p:spTree>
    <p:extLst>
      <p:ext uri="{BB962C8B-B14F-4D97-AF65-F5344CB8AC3E}">
        <p14:creationId xmlns:p14="http://schemas.microsoft.com/office/powerpoint/2010/main" val="1294089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7857F29-02C8-F4FA-DEB9-62C71B492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מישהו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יודע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לשיר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7" name="מציין מיקום תוכן 6" descr="תמונה שמכילה אוזניות, עיגול, סרט מצויר&#10;&#10;התיאור נוצר באופן אוטומטי">
            <a:extLst>
              <a:ext uri="{FF2B5EF4-FFF2-40B4-BE49-F238E27FC236}">
                <a16:creationId xmlns:a16="http://schemas.microsoft.com/office/drawing/2014/main" id="{A9652EDE-1289-6904-16AB-57348C861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727482"/>
            <a:ext cx="6780700" cy="540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8268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370</Words>
  <Application>Microsoft Office PowerPoint</Application>
  <PresentationFormat>מסך רחב</PresentationFormat>
  <Paragraphs>49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21</vt:i4>
      </vt:variant>
    </vt:vector>
  </HeadingPairs>
  <TitlesOfParts>
    <vt:vector size="30" baseType="lpstr">
      <vt:lpstr>Meiryo</vt:lpstr>
      <vt:lpstr>Aptos</vt:lpstr>
      <vt:lpstr>Aptos Display</vt:lpstr>
      <vt:lpstr>Arial</vt:lpstr>
      <vt:lpstr>Calibri</vt:lpstr>
      <vt:lpstr>Calibri Light</vt:lpstr>
      <vt:lpstr>Fb Riflex</vt:lpstr>
      <vt:lpstr>ערכת נושא Office</vt:lpstr>
      <vt:lpstr>1_ערכת נושא Office</vt:lpstr>
      <vt:lpstr>מצגת של PowerPoint‏</vt:lpstr>
      <vt:lpstr>מצגת של PowerPoint‏</vt:lpstr>
      <vt:lpstr>אלו ערכים אפשר ללמוד ממה שראינו בסרטון?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מישהו יודע לשיר?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yaur l</dc:creator>
  <cp:lastModifiedBy>yaur l</cp:lastModifiedBy>
  <cp:revision>1</cp:revision>
  <dcterms:created xsi:type="dcterms:W3CDTF">2024-06-02T04:43:40Z</dcterms:created>
  <dcterms:modified xsi:type="dcterms:W3CDTF">2024-06-02T06:36:46Z</dcterms:modified>
</cp:coreProperties>
</file>